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3FAFEE3-9216-4810-B88E-D68D530B4972}" type="datetimeFigureOut">
              <a:rPr lang="en-US" smtClean="0"/>
              <a:t>9/5/2018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8A2AF06-63DD-4FFE-93DF-8DD6FF63BAB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YkMzRjR35D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Measurement and Conversions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Christine </a:t>
            </a:r>
            <a:r>
              <a:rPr lang="en-US" dirty="0" err="1" smtClean="0"/>
              <a:t>Maynor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size shoe do you where? </a:t>
            </a:r>
          </a:p>
          <a:p>
            <a:endParaRPr lang="en-US" dirty="0"/>
          </a:p>
          <a:p>
            <a:r>
              <a:rPr lang="en-US" dirty="0" smtClean="0"/>
              <a:t>How long do you estimate that your foot is?</a:t>
            </a:r>
          </a:p>
          <a:p>
            <a:endParaRPr lang="en-US" dirty="0"/>
          </a:p>
          <a:p>
            <a:r>
              <a:rPr lang="en-US" dirty="0" smtClean="0"/>
              <a:t>Do you think that every one’s foot is the same size?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know how to convert centimeters to meters?</a:t>
            </a:r>
          </a:p>
          <a:p>
            <a:endParaRPr lang="en-US" dirty="0"/>
          </a:p>
          <a:p>
            <a:r>
              <a:rPr lang="en-US" dirty="0" smtClean="0"/>
              <a:t>Do you know about the metric system? </a:t>
            </a:r>
          </a:p>
          <a:p>
            <a:endParaRPr lang="en-US" dirty="0" smtClean="0"/>
          </a:p>
          <a:p>
            <a:r>
              <a:rPr lang="en-US" dirty="0" smtClean="0"/>
              <a:t>Do you know how to convert inches to feet?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https://www.youtube.com/watch?v=YkMzRjR35DA</a:t>
            </a:r>
            <a:endParaRPr lang="en-US" dirty="0" smtClean="0"/>
          </a:p>
          <a:p>
            <a:endParaRPr lang="en-US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Metric System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cm = ___ m</a:t>
            </a:r>
          </a:p>
          <a:p>
            <a:endParaRPr lang="en-US" dirty="0" smtClean="0"/>
          </a:p>
          <a:p>
            <a:r>
              <a:rPr lang="en-US" dirty="0" smtClean="0"/>
              <a:t>100 cm = ___ km </a:t>
            </a:r>
          </a:p>
          <a:p>
            <a:endParaRPr lang="en-US" dirty="0"/>
          </a:p>
          <a:p>
            <a:r>
              <a:rPr lang="en-US" dirty="0" smtClean="0"/>
              <a:t>3 cm = ___ mm</a:t>
            </a:r>
          </a:p>
          <a:p>
            <a:endParaRPr lang="en-US" dirty="0"/>
          </a:p>
          <a:p>
            <a:r>
              <a:rPr lang="en-US" dirty="0" smtClean="0"/>
              <a:t>2 m = ___ cm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800" dirty="0" smtClean="0"/>
              <a:t>Complete Activity and HAVE FUN!</a:t>
            </a:r>
            <a:endParaRPr lang="en-US" sz="48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45</TotalTime>
  <Words>102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Measurement and Conversions </vt:lpstr>
      <vt:lpstr>Discussion Questions</vt:lpstr>
      <vt:lpstr>Review Questions</vt:lpstr>
      <vt:lpstr>Metric System</vt:lpstr>
      <vt:lpstr>Metric System Questions</vt:lpstr>
      <vt:lpstr>Slide 6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Measurement and Conversions </dc:title>
  <dc:creator>ceege85</dc:creator>
  <cp:lastModifiedBy>ceege85</cp:lastModifiedBy>
  <cp:revision>1</cp:revision>
  <dcterms:created xsi:type="dcterms:W3CDTF">2018-09-05T21:12:22Z</dcterms:created>
  <dcterms:modified xsi:type="dcterms:W3CDTF">2018-09-05T21:58:01Z</dcterms:modified>
</cp:coreProperties>
</file>